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EA2C8-85ED-40B1-9C8D-49AA7EE71A7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2873-462D-47C0-8512-06AB1BE45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552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EA2C8-85ED-40B1-9C8D-49AA7EE71A7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2873-462D-47C0-8512-06AB1BE45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104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EA2C8-85ED-40B1-9C8D-49AA7EE71A7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2873-462D-47C0-8512-06AB1BE45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145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EA2C8-85ED-40B1-9C8D-49AA7EE71A7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2873-462D-47C0-8512-06AB1BE45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055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EA2C8-85ED-40B1-9C8D-49AA7EE71A7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2873-462D-47C0-8512-06AB1BE45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187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EA2C8-85ED-40B1-9C8D-49AA7EE71A7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2873-462D-47C0-8512-06AB1BE45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235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EA2C8-85ED-40B1-9C8D-49AA7EE71A7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2873-462D-47C0-8512-06AB1BE45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180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EA2C8-85ED-40B1-9C8D-49AA7EE71A7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2873-462D-47C0-8512-06AB1BE45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781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EA2C8-85ED-40B1-9C8D-49AA7EE71A7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2873-462D-47C0-8512-06AB1BE45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337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EA2C8-85ED-40B1-9C8D-49AA7EE71A7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2873-462D-47C0-8512-06AB1BE45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612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EA2C8-85ED-40B1-9C8D-49AA7EE71A7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2873-462D-47C0-8512-06AB1BE45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561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EA2C8-85ED-40B1-9C8D-49AA7EE71A7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F2873-462D-47C0-8512-06AB1BE45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738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7"/>
            <a:ext cx="7704856" cy="792088"/>
          </a:xfrm>
        </p:spPr>
        <p:txBody>
          <a:bodyPr>
            <a:normAutofit fontScale="90000"/>
          </a:bodyPr>
          <a:lstStyle/>
          <a:p>
            <a:r>
              <a:rPr lang="ru-RU" dirty="0"/>
              <a:t>14.09.16. День финансиста</a:t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836712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День </a:t>
            </a:r>
            <a:r>
              <a:rPr lang="ru-RU" dirty="0"/>
              <a:t>финансиста кадеты провели совместно с Центральной библиотекой нашего города. Библиотекарь Анисимова О.В. провела с ребятами занимательные конкурсы и викторину по финансовой грамотности. Победители получили </a:t>
            </a:r>
            <a:r>
              <a:rPr lang="ru-RU" dirty="0" smtClean="0"/>
              <a:t>призы.</a:t>
            </a:r>
            <a:endParaRPr lang="ru-RU" dirty="0"/>
          </a:p>
        </p:txBody>
      </p:sp>
      <p:pic>
        <p:nvPicPr>
          <p:cNvPr id="5" name="Picture 2" descr="F:\день финансиста\image-14-09-16-08-16-3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0" b="23372"/>
          <a:stretch/>
        </p:blipFill>
        <p:spPr bwMode="auto">
          <a:xfrm>
            <a:off x="467544" y="1988840"/>
            <a:ext cx="8404731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1228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14.09.16. День финансиста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14.09.16. День финансиста </dc:title>
  <dc:creator>USER</dc:creator>
  <cp:lastModifiedBy>USER</cp:lastModifiedBy>
  <cp:revision>1</cp:revision>
  <dcterms:created xsi:type="dcterms:W3CDTF">2016-09-21T06:15:28Z</dcterms:created>
  <dcterms:modified xsi:type="dcterms:W3CDTF">2016-09-21T06:15:48Z</dcterms:modified>
</cp:coreProperties>
</file>